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85" r:id="rId3"/>
    <p:sldId id="287" r:id="rId4"/>
    <p:sldId id="258" r:id="rId5"/>
    <p:sldId id="283" r:id="rId6"/>
    <p:sldId id="286" r:id="rId7"/>
    <p:sldId id="288" r:id="rId8"/>
    <p:sldId id="29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5282" autoAdjust="0"/>
  </p:normalViewPr>
  <p:slideViewPr>
    <p:cSldViewPr snapToGrid="0">
      <p:cViewPr varScale="1">
        <p:scale>
          <a:sx n="85" d="100"/>
          <a:sy n="85" d="100"/>
        </p:scale>
        <p:origin x="48" y="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613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CDDA3-5A85-4BC6-9E72-9E50F0DB012D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4EBA6-9A82-4F28-B4A6-571674EA4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9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4EBA6-9A82-4F28-B4A6-571674EA46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80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06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0cc9f8e9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0cc9f8e9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062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0cc9f8e9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0cc9f8e9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5444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Cirque de Soleil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2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0cc9f8e9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0cc9f8e9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Company is a collection of individuals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635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437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0cc9f8e94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00cc9f8e94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F1EC-B765-7BD8-868D-5D45D033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21F53-CF88-3E44-F19F-762F48205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FCF0D-BD53-511C-BFDB-4095E4E0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445D3-0FCB-969E-265C-4978099C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452E0-7ACE-1D6B-79A5-EAD60833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08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51E6-D523-2D83-3E3C-AFC53D61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9F88B-8269-B0DB-7107-9C4000257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2DF48-2617-0133-6E8E-C2731C21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9014B-628B-219A-8267-9397105C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6542-D712-4E4B-0D74-9E745430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B6660-4AC7-9A3E-0EA4-B4607AFB2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4540D-1C7C-97EB-EA50-B0FB05C9A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964BF-21BF-F12F-5516-D72F5A0A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D9932-53D4-BFF6-1D02-A6C7E519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EC02-CB2C-DEDB-9D3C-6AC41D73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8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range bg with black">
  <p:cSld name="Title slide Orange bg with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430533" y="1837433"/>
            <a:ext cx="5375600" cy="3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430533" y="5363033"/>
            <a:ext cx="537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A3EAA-B47C-1443-9E22-71B566E0641E}"/>
              </a:ext>
            </a:extLst>
          </p:cNvPr>
          <p:cNvSpPr/>
          <p:nvPr userDrawn="1"/>
        </p:nvSpPr>
        <p:spPr>
          <a:xfrm>
            <a:off x="25479" y="126389"/>
            <a:ext cx="933527" cy="676500"/>
          </a:xfrm>
          <a:prstGeom prst="rect">
            <a:avLst/>
          </a:prstGeom>
          <a:solidFill>
            <a:srgbClr val="FCA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02" y="181167"/>
            <a:ext cx="484389" cy="41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E95539-8ACE-2A4A-9AFC-F2FFE52403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00000" y="4954430"/>
            <a:ext cx="4320000" cy="12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9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ack bg orange logo">
  <p:cSld name="Title slide black bg orang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89A90-3D54-7648-B385-E88F6E6797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706" y="173830"/>
            <a:ext cx="484389" cy="419535"/>
          </a:xfrm>
          <a:prstGeom prst="rect">
            <a:avLst/>
          </a:prstGeom>
        </p:spPr>
      </p:pic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FCA71D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430533" y="1837433"/>
            <a:ext cx="5388800" cy="3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430533" y="5363033"/>
            <a:ext cx="538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84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orange bg">
  <p:cSld name="Section header oran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423367" y="1526867"/>
            <a:ext cx="54088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7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slide" type="blank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92100" y="116467"/>
            <a:ext cx="731600" cy="52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FCA71D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02" y="181167"/>
            <a:ext cx="484389" cy="41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1423367" y="1526867"/>
            <a:ext cx="54088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5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D33-1171-05A1-9DCE-1E07A117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9E733-3DE4-CAD8-7C17-8AA65E349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67C43-AFCF-1CAF-BF7B-6AEF1406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87644-3D63-5C05-C7A0-D609EB71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FEE2C-3491-2682-DE35-A9E7F45B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8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1D96-59B2-99C2-1D31-0E1D85B3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57928-F8DA-1E17-D3C3-8F1E601A2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521AA-8FCE-94A9-368B-F74A993A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73AB9-A000-B19E-5AC0-4C6BA1C3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8E16-A59B-77B6-6104-FDF29DCC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199A-0BEF-2299-6FA6-FAE90500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ECF2F-3D78-5E3B-3420-526E62981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01DD8-3E35-CD17-76EB-D55671648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C53F7-FA28-386A-7687-712917B7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5EF1C-D8AD-BFC9-8EDE-AFB831CA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6B764-15A1-18A4-88B1-9C204F2B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89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9F0C-756A-AEC7-36D2-D1417C43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89E2-3702-A806-0475-893100D8E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99FB2-343F-3759-B812-CE530498E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1C373-C72C-D227-8AFA-A037FCDD2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9E620-7DDB-EAD9-1A5E-70B0724B3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F5914-6E28-932F-6195-2567659D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41E63-EEDE-96E0-C3F8-917C1782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1CEB4C-391E-C9A4-98E3-7C5A6E79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3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FB9B-60F0-59AA-C69D-C98CC327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C39C8-7A00-4715-5680-389E3483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CAE0F-E55A-6165-3E75-B85C73B3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9A12A-CE6F-2DB4-025B-AF277AFC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C9458-42B8-43E8-3B1F-3698B292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61C26-FBDD-64DC-18BD-5648A07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DADE-E4BD-C52D-6438-4D01AD0B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5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0405-6CB0-A186-D497-BAF7732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74EB-A08E-54FA-B861-19CABD2FB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13AC8-8065-DA1C-749E-C9AD39F5A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5D609-5ADE-B0C3-EA37-BF927C02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B2242-71FC-6574-0E85-84472A71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F8B39-02CD-AB14-5F62-0BE11F07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1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A5F8-1367-F76C-F7FB-A95C763F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FB8EE-D982-1433-065A-C53806B36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F8664-B99C-9921-31A1-8D373B0D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3AE7F-7D8F-A47F-8AB5-31C9FE3FC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FEF7E-F234-5E21-3B53-A7596A8D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7AEBA-055D-5709-7294-ACA0A9BD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18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B513C-ADF5-A0EC-DE69-0E787339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CE937-AE9F-C7C3-0220-9F7D166A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1BA76-5453-3F5F-5D72-C7275C8E6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55406-79DF-4F99-BCD4-5C798DA34145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E0815-F268-F585-2C69-4D7F1ACF7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15815-B9B9-2874-E27F-EB73835B1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1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67E0-9309-9249-9A0D-B01B9D2CB8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Webinar 2:</a:t>
            </a:r>
            <a:br>
              <a:rPr lang="en-US" b="1" dirty="0"/>
            </a:br>
            <a:r>
              <a:rPr lang="en-US" b="1" dirty="0"/>
              <a:t>Know Others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624D1-E930-D54D-9525-0DF5E8CA1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533" y="4912272"/>
            <a:ext cx="5375600" cy="1056800"/>
          </a:xfrm>
        </p:spPr>
        <p:txBody>
          <a:bodyPr/>
          <a:lstStyle/>
          <a:p>
            <a:r>
              <a:rPr lang="en-US" dirty="0"/>
              <a:t>Understanding your competitive landscape</a:t>
            </a:r>
          </a:p>
        </p:txBody>
      </p:sp>
    </p:spTree>
    <p:extLst>
      <p:ext uri="{BB962C8B-B14F-4D97-AF65-F5344CB8AC3E}">
        <p14:creationId xmlns:p14="http://schemas.microsoft.com/office/powerpoint/2010/main" val="242458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981613" y="314046"/>
            <a:ext cx="6404421" cy="15915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-GB" dirty="0"/>
              <a:t>Topics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789807" y="2056230"/>
            <a:ext cx="9146244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What is the competitive landscape?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Who competes with you?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What are the market opportunities? – PESTLE, Five Forces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How are you placed to take advantage of the opportunities?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Thought for next time</a:t>
            </a:r>
          </a:p>
        </p:txBody>
      </p:sp>
    </p:spTree>
    <p:extLst>
      <p:ext uri="{BB962C8B-B14F-4D97-AF65-F5344CB8AC3E}">
        <p14:creationId xmlns:p14="http://schemas.microsoft.com/office/powerpoint/2010/main" val="264405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otorcycle parked in front of a brick wall&#10;&#10;Description automatically generated with medium confidence">
            <a:extLst>
              <a:ext uri="{FF2B5EF4-FFF2-40B4-BE49-F238E27FC236}">
                <a16:creationId xmlns:a16="http://schemas.microsoft.com/office/drawing/2014/main" id="{163BF9BA-7609-640F-C352-6A9CED962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 b="96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3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12DF9A-D1C2-8D23-4C2B-311C5B04DC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104E27-B078-F014-44E9-7A4C2146E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36645AB1-C1A7-F2B6-07F8-6EFF01651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9" y="210717"/>
            <a:ext cx="10708481" cy="65665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EEAF9940-CDDD-5713-726A-35CFDDD39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9"/>
            <a:ext cx="12192000" cy="68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0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938751" y="-286029"/>
            <a:ext cx="6404421" cy="15915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-GB" dirty="0"/>
              <a:t>Bonus – Blue Ocean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1201932" y="1792213"/>
            <a:ext cx="10008455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1014C27-9653-2A24-A4CB-451D35A71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7" y="1063995"/>
            <a:ext cx="10076950" cy="54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0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42ECBDFE-8BB0-7EE1-6780-CD9E6CF39401}"/>
              </a:ext>
            </a:extLst>
          </p:cNvPr>
          <p:cNvSpPr txBox="1">
            <a:spLocks/>
          </p:cNvSpPr>
          <p:nvPr/>
        </p:nvSpPr>
        <p:spPr>
          <a:xfrm>
            <a:off x="1097743" y="559498"/>
            <a:ext cx="8587170" cy="105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48354E57-FBF7-92F2-18AC-68F63A5F2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31" y="0"/>
            <a:ext cx="908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981612" y="314046"/>
            <a:ext cx="7660111" cy="15915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-GB" dirty="0"/>
              <a:t>5. Back to the Harley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1065325" y="1483558"/>
            <a:ext cx="790481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/>
              <a:t>A - Understand your core purpose 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/>
              <a:t>B – Understand the external environment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/>
              <a:t>C – Understand your industry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/>
              <a:t>D – Understand the potential opportunities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/>
              <a:t>E – Understand how you may be placed to maximise the opportunities and where the gaps are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/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Thought for next time – who is your conservatory?</a:t>
            </a:r>
          </a:p>
        </p:txBody>
      </p:sp>
    </p:spTree>
    <p:extLst>
      <p:ext uri="{BB962C8B-B14F-4D97-AF65-F5344CB8AC3E}">
        <p14:creationId xmlns:p14="http://schemas.microsoft.com/office/powerpoint/2010/main" val="137340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1423367" y="1526867"/>
            <a:ext cx="9060036" cy="31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-GB" dirty="0"/>
              <a:t>Catherine.johns@wearecreative.uk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5DF5DC7C0054C9664C3EA08108855" ma:contentTypeVersion="16" ma:contentTypeDescription="Create a new document." ma:contentTypeScope="" ma:versionID="67ccf458a61458cf106b38f9c2361098">
  <xsd:schema xmlns:xsd="http://www.w3.org/2001/XMLSchema" xmlns:xs="http://www.w3.org/2001/XMLSchema" xmlns:p="http://schemas.microsoft.com/office/2006/metadata/properties" xmlns:ns2="71de1d5f-973e-471a-9738-ef5bfe519bf8" xmlns:ns3="0330a027-3730-4039-82e8-b0d26d10388c" targetNamespace="http://schemas.microsoft.com/office/2006/metadata/properties" ma:root="true" ma:fieldsID="520958f5af1ce48fbb137fdac665a719" ns2:_="" ns3:_="">
    <xsd:import namespace="71de1d5f-973e-471a-9738-ef5bfe519bf8"/>
    <xsd:import namespace="0330a027-3730-4039-82e8-b0d26d1038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e1d5f-973e-471a-9738-ef5bfe519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737e0d2-7570-4cb7-ad68-cf3be66993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0a027-3730-4039-82e8-b0d26d1038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f6a2e67-d819-4222-94c7-b7f325eb3833}" ma:internalName="TaxCatchAll" ma:showField="CatchAllData" ma:web="0330a027-3730-4039-82e8-b0d26d1038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de1d5f-973e-471a-9738-ef5bfe519bf8">
      <Terms xmlns="http://schemas.microsoft.com/office/infopath/2007/PartnerControls"/>
    </lcf76f155ced4ddcb4097134ff3c332f>
    <TaxCatchAll xmlns="0330a027-3730-4039-82e8-b0d26d10388c" xsi:nil="true"/>
  </documentManagement>
</p:properties>
</file>

<file path=customXml/itemProps1.xml><?xml version="1.0" encoding="utf-8"?>
<ds:datastoreItem xmlns:ds="http://schemas.openxmlformats.org/officeDocument/2006/customXml" ds:itemID="{05E35ED2-BC5E-42E2-A265-29DD707575DC}"/>
</file>

<file path=customXml/itemProps2.xml><?xml version="1.0" encoding="utf-8"?>
<ds:datastoreItem xmlns:ds="http://schemas.openxmlformats.org/officeDocument/2006/customXml" ds:itemID="{387BB575-5B22-407E-9471-C50AC54089C5}"/>
</file>

<file path=customXml/itemProps3.xml><?xml version="1.0" encoding="utf-8"?>
<ds:datastoreItem xmlns:ds="http://schemas.openxmlformats.org/officeDocument/2006/customXml" ds:itemID="{96AED7A6-6DD5-430A-BE7C-A81941E6C833}"/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125</Words>
  <Application>Microsoft Office PowerPoint</Application>
  <PresentationFormat>Widescreen</PresentationFormat>
  <Paragraphs>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Webinar 2: Know Others</vt:lpstr>
      <vt:lpstr>Topics</vt:lpstr>
      <vt:lpstr>PowerPoint Presentation</vt:lpstr>
      <vt:lpstr>PowerPoint Presentation</vt:lpstr>
      <vt:lpstr>PowerPoint Presentation</vt:lpstr>
      <vt:lpstr>Bonus – Blue Ocean</vt:lpstr>
      <vt:lpstr>PowerPoint Presentation</vt:lpstr>
      <vt:lpstr>5. Back to the Harley</vt:lpstr>
      <vt:lpstr>Catherine.johns@wearecreative.uk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Activity Q1 + Q2 2022</dc:title>
  <dc:creator>Kristian Foreman</dc:creator>
  <cp:lastModifiedBy>Catherine Johns</cp:lastModifiedBy>
  <cp:revision>9</cp:revision>
  <dcterms:created xsi:type="dcterms:W3CDTF">2022-10-05T11:10:53Z</dcterms:created>
  <dcterms:modified xsi:type="dcterms:W3CDTF">2022-10-21T17:15:16Z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0x010100A645DF5DC7C0054C9664C3EA08108855</vt:lpwstr>
  </property>
</Properties>
</file>